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60"/>
  </p:normalViewPr>
  <p:slideViewPr>
    <p:cSldViewPr snapToGrid="0">
      <p:cViewPr>
        <p:scale>
          <a:sx n="125" d="100"/>
          <a:sy n="125" d="100"/>
        </p:scale>
        <p:origin x="4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420E35D-B36D-4206-980B-8922D1BBBCA1}" type="datetimeFigureOut">
              <a:rPr lang="fr-FR" smtClean="0"/>
              <a:t>14/06/2024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8531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0E35D-B36D-4206-980B-8922D1BBBCA1}" type="datetimeFigureOut">
              <a:rPr lang="fr-FR" smtClean="0"/>
              <a:t>14/06/2024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232449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0E35D-B36D-4206-980B-8922D1BBBCA1}" type="datetimeFigureOut">
              <a:rPr lang="fr-FR" smtClean="0"/>
              <a:t>14/06/2024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35479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0E35D-B36D-4206-980B-8922D1BBBCA1}" type="datetimeFigureOut">
              <a:rPr lang="fr-FR" smtClean="0"/>
              <a:t>14/06/2024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318428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0E35D-B36D-4206-980B-8922D1BBBCA1}" type="datetimeFigureOut">
              <a:rPr lang="fr-FR" smtClean="0"/>
              <a:t>14/06/2024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36504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420E35D-B36D-4206-980B-8922D1BBBCA1}" type="datetimeFigureOut">
              <a:rPr lang="fr-FR" smtClean="0"/>
              <a:t>14/06/2024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363359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20E35D-B36D-4206-980B-8922D1BBBCA1}" type="datetimeFigureOut">
              <a:rPr lang="fr-FR" smtClean="0"/>
              <a:t>14/06/2024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2069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420E35D-B36D-4206-980B-8922D1BBBCA1}" type="datetimeFigureOut">
              <a:rPr lang="fr-FR" smtClean="0"/>
              <a:t>14/06/2024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253693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0E35D-B36D-4206-980B-8922D1BBBCA1}" type="datetimeFigureOut">
              <a:rPr lang="fr-FR" smtClean="0"/>
              <a:t>14/06/2024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44713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0E35D-B36D-4206-980B-8922D1BBBCA1}" type="datetimeFigureOut">
              <a:rPr lang="fr-FR" smtClean="0"/>
              <a:t>14/06/2024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345053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0E35D-B36D-4206-980B-8922D1BBBCA1}" type="datetimeFigureOut">
              <a:rPr lang="fr-FR" smtClean="0"/>
              <a:t>14/06/2024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241A3A8-4B9F-4158-B564-57357DA15229}" type="slidenum">
              <a:rPr lang="fr-FR" smtClean="0"/>
              <a:t>‹N°›</a:t>
            </a:fld>
            <a:endParaRPr lang="fr-FR"/>
          </a:p>
        </p:txBody>
      </p:sp>
    </p:spTree>
    <p:extLst>
      <p:ext uri="{BB962C8B-B14F-4D97-AF65-F5344CB8AC3E}">
        <p14:creationId xmlns:p14="http://schemas.microsoft.com/office/powerpoint/2010/main" val="63275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420E35D-B36D-4206-980B-8922D1BBBCA1}" type="datetimeFigureOut">
              <a:rPr lang="fr-FR" smtClean="0"/>
              <a:t>14/06/2024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241A3A8-4B9F-4158-B564-57357DA15229}" type="slidenum">
              <a:rPr lang="fr-FR" smtClean="0"/>
              <a:t>‹N°›</a:t>
            </a:fld>
            <a:endParaRPr lang="fr-FR"/>
          </a:p>
        </p:txBody>
      </p:sp>
    </p:spTree>
    <p:extLst>
      <p:ext uri="{BB962C8B-B14F-4D97-AF65-F5344CB8AC3E}">
        <p14:creationId xmlns:p14="http://schemas.microsoft.com/office/powerpoint/2010/main" val="2992043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5C92C-23F5-4CDE-39FE-FF236A8E63A6}"/>
              </a:ext>
            </a:extLst>
          </p:cNvPr>
          <p:cNvSpPr>
            <a:spLocks noGrp="1"/>
          </p:cNvSpPr>
          <p:nvPr>
            <p:ph type="ctrTitle"/>
          </p:nvPr>
        </p:nvSpPr>
        <p:spPr>
          <a:xfrm>
            <a:off x="566975" y="798680"/>
            <a:ext cx="6425724" cy="734938"/>
          </a:xfrm>
        </p:spPr>
        <p:txBody>
          <a:bodyPr>
            <a:normAutofit/>
          </a:bodyPr>
          <a:lstStyle/>
          <a:p>
            <a:r>
              <a:rPr lang="fr-FR" sz="2000" b="1" dirty="0">
                <a:latin typeface="Times New Roman" panose="02020603050405020304" pitchFamily="18" charset="0"/>
                <a:cs typeface="Times New Roman" panose="02020603050405020304" pitchFamily="18" charset="0"/>
              </a:rPr>
              <a:t>Présentation du projet Notre corps, notre santé sur les VGO (Violences Gynécologiques et Obstétricales)</a:t>
            </a:r>
          </a:p>
        </p:txBody>
      </p:sp>
      <p:sp>
        <p:nvSpPr>
          <p:cNvPr id="3" name="Sous-titre 2">
            <a:extLst>
              <a:ext uri="{FF2B5EF4-FFF2-40B4-BE49-F238E27FC236}">
                <a16:creationId xmlns:a16="http://schemas.microsoft.com/office/drawing/2014/main" id="{3EC495E3-4521-779E-C8F9-766241007119}"/>
              </a:ext>
            </a:extLst>
          </p:cNvPr>
          <p:cNvSpPr>
            <a:spLocks noGrp="1"/>
          </p:cNvSpPr>
          <p:nvPr>
            <p:ph type="subTitle" idx="1"/>
          </p:nvPr>
        </p:nvSpPr>
        <p:spPr>
          <a:xfrm>
            <a:off x="566975" y="4185589"/>
            <a:ext cx="6585855" cy="4059790"/>
          </a:xfrm>
        </p:spPr>
        <p:txBody>
          <a:bodyPr>
            <a:normAutofit/>
          </a:bodyPr>
          <a:lstStyle/>
          <a:p>
            <a:pPr algn="just">
              <a:lnSpc>
                <a:spcPct val="150000"/>
              </a:lnSpc>
            </a:pPr>
            <a:r>
              <a:rPr lang="fr-FR" sz="1200" b="1" dirty="0">
                <a:latin typeface="Times New Roman" panose="02020603050405020304" pitchFamily="18" charset="0"/>
                <a:cs typeface="Times New Roman" panose="02020603050405020304" pitchFamily="18" charset="0"/>
              </a:rPr>
              <a:t>Notre corps, notre santé </a:t>
            </a:r>
            <a:r>
              <a:rPr lang="fr-FR" sz="1200" dirty="0">
                <a:latin typeface="Times New Roman" panose="02020603050405020304" pitchFamily="18" charset="0"/>
                <a:cs typeface="Times New Roman" panose="02020603050405020304" pitchFamily="18" charset="0"/>
              </a:rPr>
              <a:t>est un projet de lutte contre les violences gynécologiques et Obstétricales dans une perspective genre au Sénégal. Les cercles de paroles sont des lieux de partage et d’écoute. L’objectif principal des cercles de parole est la démarche de libération de parole comme élément du processus de reconstruction individuelle, mais également, de renforcement collectif de la résilience. Il intervient à Diamniadio. </a:t>
            </a:r>
          </a:p>
          <a:p>
            <a:pPr algn="just">
              <a:lnSpc>
                <a:spcPct val="150000"/>
              </a:lnSpc>
            </a:pPr>
            <a:r>
              <a:rPr lang="fr-FR" sz="1200" dirty="0">
                <a:latin typeface="Times New Roman" panose="02020603050405020304" pitchFamily="18" charset="0"/>
                <a:cs typeface="Times New Roman" panose="02020603050405020304" pitchFamily="18" charset="0"/>
              </a:rPr>
              <a:t>Dans le cadre du projet, l’Alliance Nationale des Jeunes pour la Santé de la Reproduction et la Planification Familiale (ANJ-SR/PF) travaille avec les femmes pré-ménopausées et ménopausées et les femmes mariées avec plusieurs enfants à Diamniadio et avec les femmes avec une maladie au long cours (Diabète, cancer, hypertension….) et les jeunes filles adolescentes (mariées, scolarisées, célibataires) à Bargny. A travers les cercles de parole, l’ANJ-SR/PF recueille les témoignages des femmes à travers des thématiques spécifiques à chaque groupe comme la première consultation gynécologique, l’histoire d’accouchement, la planification familiale, la préménopause et la ménopause, la vulnérabilité liée à l’âge, l’harcèlement sexuel, la puberté et les changements associés, la charge mentale, maladie au long cours, la sexualité, le parcours de soins. </a:t>
            </a:r>
          </a:p>
        </p:txBody>
      </p:sp>
      <p:pic>
        <p:nvPicPr>
          <p:cNvPr id="5" name="image1.png">
            <a:extLst>
              <a:ext uri="{FF2B5EF4-FFF2-40B4-BE49-F238E27FC236}">
                <a16:creationId xmlns:a16="http://schemas.microsoft.com/office/drawing/2014/main" id="{20F76584-5D02-A2D0-7B30-221E28A67B9F}"/>
              </a:ext>
            </a:extLst>
          </p:cNvPr>
          <p:cNvPicPr/>
          <p:nvPr/>
        </p:nvPicPr>
        <p:blipFill>
          <a:blip r:embed="rId2"/>
          <a:srcRect/>
          <a:stretch>
            <a:fillRect/>
          </a:stretch>
        </p:blipFill>
        <p:spPr>
          <a:xfrm>
            <a:off x="3090089" y="123280"/>
            <a:ext cx="832485" cy="734938"/>
          </a:xfrm>
          <a:prstGeom prst="rect">
            <a:avLst/>
          </a:prstGeom>
          <a:ln/>
        </p:spPr>
      </p:pic>
      <p:pic>
        <p:nvPicPr>
          <p:cNvPr id="8" name="image5.png">
            <a:extLst>
              <a:ext uri="{FF2B5EF4-FFF2-40B4-BE49-F238E27FC236}">
                <a16:creationId xmlns:a16="http://schemas.microsoft.com/office/drawing/2014/main" id="{DEE04BA9-82D3-81A6-CC3D-C9A861D3F8DE}"/>
              </a:ext>
            </a:extLst>
          </p:cNvPr>
          <p:cNvPicPr/>
          <p:nvPr/>
        </p:nvPicPr>
        <p:blipFill>
          <a:blip r:embed="rId3"/>
          <a:srcRect/>
          <a:stretch>
            <a:fillRect/>
          </a:stretch>
        </p:blipFill>
        <p:spPr>
          <a:xfrm>
            <a:off x="4366260" y="1773754"/>
            <a:ext cx="2904862" cy="2171699"/>
          </a:xfrm>
          <a:prstGeom prst="rect">
            <a:avLst/>
          </a:prstGeom>
          <a:ln/>
        </p:spPr>
      </p:pic>
      <p:pic>
        <p:nvPicPr>
          <p:cNvPr id="9" name="Image 8">
            <a:extLst>
              <a:ext uri="{FF2B5EF4-FFF2-40B4-BE49-F238E27FC236}">
                <a16:creationId xmlns:a16="http://schemas.microsoft.com/office/drawing/2014/main" id="{FBC3579A-2E77-1339-0113-0A132D642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14" y="1650337"/>
            <a:ext cx="3579263" cy="2377440"/>
          </a:xfrm>
          <a:prstGeom prst="rect">
            <a:avLst/>
          </a:prstGeom>
        </p:spPr>
      </p:pic>
      <p:pic>
        <p:nvPicPr>
          <p:cNvPr id="11" name="Image 10">
            <a:extLst>
              <a:ext uri="{FF2B5EF4-FFF2-40B4-BE49-F238E27FC236}">
                <a16:creationId xmlns:a16="http://schemas.microsoft.com/office/drawing/2014/main" id="{FD80C1B9-9E00-777C-1F4E-963A8A0C6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14" y="8361859"/>
            <a:ext cx="3365266" cy="2206674"/>
          </a:xfrm>
          <a:prstGeom prst="rect">
            <a:avLst/>
          </a:prstGeom>
        </p:spPr>
      </p:pic>
      <p:pic>
        <p:nvPicPr>
          <p:cNvPr id="13" name="Image 12">
            <a:extLst>
              <a:ext uri="{FF2B5EF4-FFF2-40B4-BE49-F238E27FC236}">
                <a16:creationId xmlns:a16="http://schemas.microsoft.com/office/drawing/2014/main" id="{DC4B965F-EDB3-3C64-EB27-BD11103F12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2007" y="8264617"/>
            <a:ext cx="2980823" cy="2303916"/>
          </a:xfrm>
          <a:prstGeom prst="rect">
            <a:avLst/>
          </a:prstGeom>
        </p:spPr>
      </p:pic>
    </p:spTree>
    <p:extLst>
      <p:ext uri="{BB962C8B-B14F-4D97-AF65-F5344CB8AC3E}">
        <p14:creationId xmlns:p14="http://schemas.microsoft.com/office/powerpoint/2010/main" val="33324406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170</TotalTime>
  <Words>236</Words>
  <Application>Microsoft Office PowerPoint</Application>
  <PresentationFormat>Personnalisé</PresentationFormat>
  <Paragraphs>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Times New Roman</vt:lpstr>
      <vt:lpstr>Thème Office</vt:lpstr>
      <vt:lpstr>Présentation du projet Notre corps, notre santé sur les VGO (Violences Gynécologiques et Obstétricales)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FIS-TS</dc:creator>
  <cp:lastModifiedBy>FIS-TS</cp:lastModifiedBy>
  <cp:revision>4</cp:revision>
  <dcterms:created xsi:type="dcterms:W3CDTF">2024-06-14T13:36:54Z</dcterms:created>
  <dcterms:modified xsi:type="dcterms:W3CDTF">2024-06-14T16:26:55Z</dcterms:modified>
</cp:coreProperties>
</file>